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1600200"/>
            <a:ext cx="9144000" cy="36576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9" name="Shape 9"/>
          <p:cNvGrpSpPr/>
          <p:nvPr/>
        </p:nvGrpSpPr>
        <p:grpSpPr>
          <a:xfrm>
            <a:off x="0" y="-1438"/>
            <a:ext cx="1827407" cy="6859503"/>
            <a:chOff x="0" y="-1438"/>
            <a:chExt cx="798029" cy="6859503"/>
          </a:xfrm>
        </p:grpSpPr>
        <p:sp>
          <p:nvSpPr>
            <p:cNvPr id="10" name="Shape 10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12" name="Shape 12"/>
          <p:cNvGrpSpPr/>
          <p:nvPr/>
        </p:nvGrpSpPr>
        <p:grpSpPr>
          <a:xfrm flipH="1">
            <a:off x="7316591" y="0"/>
            <a:ext cx="1827407" cy="6859503"/>
            <a:chOff x="0" y="-1438"/>
            <a:chExt cx="798029" cy="6859503"/>
          </a:xfrm>
        </p:grpSpPr>
        <p:sp>
          <p:nvSpPr>
            <p:cNvPr id="13" name="Shape 13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2090913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85800" y="3886200"/>
            <a:ext cx="7772400" cy="878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19" name="Shape 19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20" name="Shape 20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22" name="Shape 22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23" name="Shape 2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25" name="Shape 25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30" name="Shape 30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31" name="Shape 31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33" name="Shape 33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34" name="Shape 34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36" name="Shape 36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42" name="Shape 4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43" name="Shape 4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45" name="Shape 4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46" name="Shape 4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7" name="Shape 4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48" name="Shape 4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52" name="Shape 5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53" name="Shape 5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55" name="Shape 5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56" name="Shape 5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58" name="Shape 5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62" name="Shape 6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63" name="Shape 6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65" name="Shape 6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66" name="Shape 6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68" name="Shape 6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685800" y="2090913"/>
            <a:ext cx="7772400" cy="1650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Aquitaine, France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subTitle" idx="1"/>
          </p:nvPr>
        </p:nvSpPr>
        <p:spPr>
          <a:xfrm>
            <a:off x="685800" y="3886200"/>
            <a:ext cx="7772400" cy="878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Joelle Pruitt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Aquitaine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553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Capitale: Broudeuax </a:t>
            </a:r>
          </a:p>
          <a:p>
            <a:pPr lvl="0" rtl="0">
              <a:buNone/>
            </a:pPr>
            <a:r>
              <a:rPr lang="en"/>
              <a:t>Drapeau:</a:t>
            </a:r>
          </a:p>
          <a:p>
            <a:endParaRPr/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Blason:</a:t>
            </a:r>
          </a:p>
          <a:p>
            <a:endParaRPr/>
          </a:p>
          <a:p>
            <a:endParaRPr/>
          </a:p>
        </p:txBody>
      </p:sp>
      <p:sp>
        <p:nvSpPr>
          <p:cNvPr id="96" name="Shape 96"/>
          <p:cNvSpPr/>
          <p:nvPr/>
        </p:nvSpPr>
        <p:spPr>
          <a:xfrm>
            <a:off x="2231100" y="2417100"/>
            <a:ext cx="2762250" cy="16573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7" name="Shape 97"/>
          <p:cNvSpPr/>
          <p:nvPr/>
        </p:nvSpPr>
        <p:spPr>
          <a:xfrm>
            <a:off x="1968979" y="4506544"/>
            <a:ext cx="3286491" cy="22437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Aquitaine is in the south western part of France bordered by the Atlantic ocean and and the Pyrenees mountains rage bordering Spain. </a:t>
            </a:r>
          </a:p>
        </p:txBody>
      </p:sp>
      <p:sp>
        <p:nvSpPr>
          <p:cNvPr id="104" name="Shape 104"/>
          <p:cNvSpPr/>
          <p:nvPr/>
        </p:nvSpPr>
        <p:spPr>
          <a:xfrm>
            <a:off x="3098650" y="3132392"/>
            <a:ext cx="3548250" cy="412290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The president of Aquitaine is Alain Rousset</a:t>
            </a:r>
          </a:p>
        </p:txBody>
      </p:sp>
      <p:sp>
        <p:nvSpPr>
          <p:cNvPr id="111" name="Shape 111"/>
          <p:cNvSpPr/>
          <p:nvPr/>
        </p:nvSpPr>
        <p:spPr>
          <a:xfrm>
            <a:off x="1998525" y="2657475"/>
            <a:ext cx="2544071" cy="33810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Aquitaine was a Roman province until the Duchess of Aquitaine married a Frenchman when they got divorced and she married an englishman Aquitaine remained english property until the Hundred Years War in 1453 where France took it for their own.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During the High Middle Ages, Eleanor of Aquitaine was arguably the most powerful and wealthiest women alive.</a:t>
            </a:r>
          </a:p>
          <a:p>
            <a:endParaRPr/>
          </a:p>
          <a:p>
            <a:pPr>
              <a:buNone/>
            </a:pPr>
            <a:r>
              <a:rPr lang="en"/>
              <a:t>Josephine Baker bought a home for her and her children to live in which can still be visited.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From June to August a tradition called "Feris" takes place, which is bullfighting in the streets or the bullrings in Aquitaine.</a:t>
            </a:r>
          </a:p>
          <a:p>
            <a:endParaRPr/>
          </a:p>
          <a:p>
            <a:pPr>
              <a:buNone/>
            </a:pPr>
            <a:r>
              <a:rPr lang="en"/>
              <a:t>south west France is known for their truffles, foie gras, Cassoulet, Magret and Confit de Canard, Agen Prunes, Asparagus, Crepes mushrooms, Bayonne ham, and wine.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visiter Aquitaine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Aquitaine has is known for their amazing wine</a:t>
            </a:r>
          </a:p>
          <a:p>
            <a:pPr lvl="0" rtl="0">
              <a:buNone/>
            </a:pPr>
            <a:r>
              <a:rPr lang="en"/>
              <a:t>There are landscapes that vary from beaches to mountains</a:t>
            </a:r>
          </a:p>
          <a:p>
            <a:pPr lvl="0" rtl="0">
              <a:buNone/>
            </a:pPr>
            <a:r>
              <a:rPr lang="en"/>
              <a:t>Aquitaine has a blend of urban and classic atmospheres</a:t>
            </a:r>
          </a:p>
          <a:p>
            <a:pPr lvl="0" rtl="0">
              <a:buNone/>
            </a:pPr>
            <a:r>
              <a:rPr lang="en"/>
              <a:t>The region has many famous sports teams such as FC Girondins de Bordeaux France's most successful football team </a:t>
            </a:r>
          </a:p>
          <a:p>
            <a:pPr lvl="0" rtl="0">
              <a:buNone/>
            </a:pPr>
            <a:r>
              <a:rPr lang="en"/>
              <a:t>Major surfing championships take place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Macintosh PowerPoint</Application>
  <PresentationFormat>On-screen Show (4:3)</PresentationFormat>
  <Paragraphs>27</Paragraphs>
  <Slides>9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/>
      <vt:lpstr/>
      <vt:lpstr>Aquitaine, France</vt:lpstr>
      <vt:lpstr>Aquitaine</vt:lpstr>
      <vt:lpstr>Slide 3</vt:lpstr>
      <vt:lpstr>Slide 4</vt:lpstr>
      <vt:lpstr>Histoire</vt:lpstr>
      <vt:lpstr>Histoire</vt:lpstr>
      <vt:lpstr>Culture</vt:lpstr>
      <vt:lpstr>visiter Aquitaine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Aquitaine, France</dc:title>
  <cp:lastModifiedBy>user</cp:lastModifiedBy>
  <cp:revision>1</cp:revision>
  <dcterms:created xsi:type="dcterms:W3CDTF">2012-08-16T17:17:25Z</dcterms:created>
  <dcterms:modified xsi:type="dcterms:W3CDTF">2012-08-16T17:17:51Z</dcterms:modified>
</cp:coreProperties>
</file>